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6"/>
  </p:notes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70" r:id="rId9"/>
    <p:sldId id="267" r:id="rId10"/>
    <p:sldId id="269" r:id="rId11"/>
    <p:sldId id="266" r:id="rId12"/>
    <p:sldId id="268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899" autoAdjust="0"/>
  </p:normalViewPr>
  <p:slideViewPr>
    <p:cSldViewPr snapToGrid="0">
      <p:cViewPr varScale="1">
        <p:scale>
          <a:sx n="70" d="100"/>
          <a:sy n="70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DAEA1-70DC-49E1-9E1C-6C8EBDAAD21F}" type="datetimeFigureOut">
              <a:rPr lang="en-US" smtClean="0"/>
              <a:t>10/21/2017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23B17-9A9B-48C8-9E14-71D33D792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23B17-9A9B-48C8-9E14-71D33D792E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60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23B17-9A9B-48C8-9E14-71D33D792E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4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9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824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10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207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9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7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7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8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4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4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8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4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524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2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21056"/>
          <a:stretch/>
        </p:blipFill>
        <p:spPr>
          <a:xfrm>
            <a:off x="1126288" y="1327850"/>
            <a:ext cx="7861354" cy="3812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0625" y="4003965"/>
            <a:ext cx="25324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i="1" dirty="0">
                <a:latin typeface="Calibri" panose="020F0502020204030204" pitchFamily="34" charset="0"/>
                <a:cs typeface="Calibri" panose="020F0502020204030204" pitchFamily="34" charset="0"/>
              </a:rPr>
              <a:t>“Shop anytime in the comfort of your home”</a:t>
            </a:r>
          </a:p>
        </p:txBody>
      </p:sp>
    </p:spTree>
    <p:extLst>
      <p:ext uri="{BB962C8B-B14F-4D97-AF65-F5344CB8AC3E}">
        <p14:creationId xmlns:p14="http://schemas.microsoft.com/office/powerpoint/2010/main" val="136182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96148" y="805587"/>
            <a:ext cx="7382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Competitive Advantage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650" y="2534504"/>
            <a:ext cx="827876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Great customer service online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Offers discounted items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Convenient and highly secured transaction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CE2503-4E49-4E8B-A6CD-533E5AF4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5463" y="697433"/>
            <a:ext cx="4914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Revenue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model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4453" y="2318196"/>
            <a:ext cx="564532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Advertising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Transaction fee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82EDC2-1C12-42B4-A448-219EBB315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2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9037" y="697433"/>
            <a:ext cx="6798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Types of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E-commerce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6298" y="2355309"/>
            <a:ext cx="862411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Local E-commerce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Business-to-Consumer (B2C)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C738C82-07CC-4DFB-87C2-D2B8A5044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51509" y="697433"/>
            <a:ext cx="51340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Technology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E66A67-D167-49E5-912E-CB833EBD5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351BF40-2BB7-4103-B612-BCD9F7950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463" y="1779788"/>
            <a:ext cx="3652125" cy="36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1601" y="2312962"/>
            <a:ext cx="7434411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Thanks be to God!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1404E32-0042-47A0-9F12-CC05F84BB6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21056"/>
          <a:stretch/>
        </p:blipFill>
        <p:spPr>
          <a:xfrm>
            <a:off x="3283980" y="457147"/>
            <a:ext cx="4090737" cy="19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7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3204" y="1930570"/>
            <a:ext cx="716637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PH" sz="4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R.Camia</a:t>
            </a:r>
            <a:r>
              <a:rPr lang="en-PH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is an extended partner online </a:t>
            </a:r>
          </a:p>
          <a:p>
            <a:pPr algn="ctr"/>
            <a:r>
              <a:rPr lang="en-PH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groceries that offers service online. </a:t>
            </a:r>
            <a:endParaRPr lang="en-US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02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440" y="0"/>
            <a:ext cx="3245476" cy="23181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66" y="1559255"/>
            <a:ext cx="6282519" cy="4711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3761153" y="456147"/>
            <a:ext cx="34459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Camia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1885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69689" y="571865"/>
            <a:ext cx="66920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Camia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Branches: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5087" y="2067060"/>
            <a:ext cx="695543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Arayat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Pampanga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Apalit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Pampanga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Paniqui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Tarlac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Guagua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Pampanga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J.P Rizal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Dinalupihan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Bataan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375154-B6BE-4490-8762-507011FD0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73938" y="697434"/>
            <a:ext cx="61574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Services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Offers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0883" y="2318197"/>
            <a:ext cx="92817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R.Camia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offering discounts, and coupons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75842" y="2964528"/>
            <a:ext cx="55274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Offer product delivery </a:t>
            </a:r>
          </a:p>
        </p:txBody>
      </p:sp>
      <p:sp>
        <p:nvSpPr>
          <p:cNvPr id="6" name="Rectangle 5"/>
          <p:cNvSpPr/>
          <p:nvPr/>
        </p:nvSpPr>
        <p:spPr>
          <a:xfrm>
            <a:off x="775842" y="3610859"/>
            <a:ext cx="887448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have an option to chose a delivery </a:t>
            </a:r>
          </a:p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 that is suitable for you.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4FC0BC-F9DC-4020-9A54-3A8BD7B3B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1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39036" y="697433"/>
            <a:ext cx="26356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Purpose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6298" y="2318197"/>
            <a:ext cx="911371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 save time and money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make grocery shopping </a:t>
            </a:r>
          </a:p>
          <a:p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easy and convenient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FAA57D-A72A-4596-A87F-2A7D2CBE7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39036" y="697433"/>
            <a:ext cx="4468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Target Mar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4651" y="2318197"/>
            <a:ext cx="912710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Has owned at least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5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Paypal</a:t>
            </a: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account (use for online payment)</a:t>
            </a:r>
            <a:endParaRPr lang="en-US" sz="3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one who do the house chores especially the Mom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a busy lifestyle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have the money to do so…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B00204-9B7C-4E37-9DBC-ACB923213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69528" y="697433"/>
            <a:ext cx="5809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 of payment: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00948" y="4249701"/>
            <a:ext cx="7178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Paypal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(online transaction)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7E7409-F67A-4EA8-B7E1-1BAFA538D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4A8915-AC62-4D94-9E44-479C73EC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916" y="2435810"/>
            <a:ext cx="2418521" cy="18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6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06330" y="697433"/>
            <a:ext cx="60967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Marketing </a:t>
            </a:r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Activites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8646" y="2374974"/>
            <a:ext cx="853562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Advertise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 on the Grocery store (physical)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Hosting social media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517E6D-A47C-4382-8693-74D62AD0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7" y="0"/>
            <a:ext cx="3245476" cy="23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1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29 0.0169 L -0.79622 0.019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9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204</TotalTime>
  <Words>181</Words>
  <Application>Microsoft Office PowerPoint</Application>
  <PresentationFormat>Widescreen</PresentationFormat>
  <Paragraphs>44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R.camia</dc:title>
  <dc:creator>Dan Mhark Saludo</dc:creator>
  <cp:lastModifiedBy>Kirisaite</cp:lastModifiedBy>
  <cp:revision>52</cp:revision>
  <dcterms:created xsi:type="dcterms:W3CDTF">2017-10-20T15:51:32Z</dcterms:created>
  <dcterms:modified xsi:type="dcterms:W3CDTF">2017-10-21T20:26:59Z</dcterms:modified>
</cp:coreProperties>
</file>